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7" r:id="rId4"/>
    <p:sldId id="258" r:id="rId5"/>
    <p:sldId id="259" r:id="rId6"/>
    <p:sldId id="260" r:id="rId7"/>
    <p:sldId id="261" r:id="rId8"/>
    <p:sldId id="262" r:id="rId9"/>
  </p:sldIdLst>
  <p:sldSz cx="9144000" cy="6858000" type="screen4x3"/>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6" d="100"/>
          <a:sy n="46" d="100"/>
        </p:scale>
        <p:origin x="-120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sl-SI"/>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sl-SI"/>
          </a:p>
        </p:txBody>
      </p:sp>
      <p:sp>
        <p:nvSpPr>
          <p:cNvPr id="4" name="Date Placeholder 3"/>
          <p:cNvSpPr>
            <a:spLocks noGrp="1"/>
          </p:cNvSpPr>
          <p:nvPr>
            <p:ph type="dt" sz="half" idx="10"/>
          </p:nvPr>
        </p:nvSpPr>
        <p:spPr/>
        <p:txBody>
          <a:bodyPr/>
          <a:lstStyle/>
          <a:p>
            <a:fld id="{71E45AF9-B2FC-4CEC-85D7-54D0854F7803}" type="datetimeFigureOut">
              <a:rPr lang="sl-SI" smtClean="0"/>
              <a:t>21.5.2013</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CD13D64D-3CA4-40A3-B8CA-521A25778741}" type="slidenum">
              <a:rPr lang="sl-SI" smtClean="0"/>
              <a:t>‹#›</a:t>
            </a:fld>
            <a:endParaRPr lang="sl-SI"/>
          </a:p>
        </p:txBody>
      </p:sp>
    </p:spTree>
    <p:extLst>
      <p:ext uri="{BB962C8B-B14F-4D97-AF65-F5344CB8AC3E}">
        <p14:creationId xmlns:p14="http://schemas.microsoft.com/office/powerpoint/2010/main" val="3401156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l-SI"/>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Date Placeholder 3"/>
          <p:cNvSpPr>
            <a:spLocks noGrp="1"/>
          </p:cNvSpPr>
          <p:nvPr>
            <p:ph type="dt" sz="half" idx="10"/>
          </p:nvPr>
        </p:nvSpPr>
        <p:spPr/>
        <p:txBody>
          <a:bodyPr/>
          <a:lstStyle/>
          <a:p>
            <a:fld id="{71E45AF9-B2FC-4CEC-85D7-54D0854F7803}" type="datetimeFigureOut">
              <a:rPr lang="sl-SI" smtClean="0"/>
              <a:t>21.5.2013</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CD13D64D-3CA4-40A3-B8CA-521A25778741}" type="slidenum">
              <a:rPr lang="sl-SI" smtClean="0"/>
              <a:t>‹#›</a:t>
            </a:fld>
            <a:endParaRPr lang="sl-SI"/>
          </a:p>
        </p:txBody>
      </p:sp>
    </p:spTree>
    <p:extLst>
      <p:ext uri="{BB962C8B-B14F-4D97-AF65-F5344CB8AC3E}">
        <p14:creationId xmlns:p14="http://schemas.microsoft.com/office/powerpoint/2010/main" val="1990111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sl-SI"/>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Date Placeholder 3"/>
          <p:cNvSpPr>
            <a:spLocks noGrp="1"/>
          </p:cNvSpPr>
          <p:nvPr>
            <p:ph type="dt" sz="half" idx="10"/>
          </p:nvPr>
        </p:nvSpPr>
        <p:spPr/>
        <p:txBody>
          <a:bodyPr/>
          <a:lstStyle/>
          <a:p>
            <a:fld id="{71E45AF9-B2FC-4CEC-85D7-54D0854F7803}" type="datetimeFigureOut">
              <a:rPr lang="sl-SI" smtClean="0"/>
              <a:t>21.5.2013</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CD13D64D-3CA4-40A3-B8CA-521A25778741}" type="slidenum">
              <a:rPr lang="sl-SI" smtClean="0"/>
              <a:t>‹#›</a:t>
            </a:fld>
            <a:endParaRPr lang="sl-SI"/>
          </a:p>
        </p:txBody>
      </p:sp>
    </p:spTree>
    <p:extLst>
      <p:ext uri="{BB962C8B-B14F-4D97-AF65-F5344CB8AC3E}">
        <p14:creationId xmlns:p14="http://schemas.microsoft.com/office/powerpoint/2010/main" val="2555268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l-SI"/>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Date Placeholder 3"/>
          <p:cNvSpPr>
            <a:spLocks noGrp="1"/>
          </p:cNvSpPr>
          <p:nvPr>
            <p:ph type="dt" sz="half" idx="10"/>
          </p:nvPr>
        </p:nvSpPr>
        <p:spPr/>
        <p:txBody>
          <a:bodyPr/>
          <a:lstStyle/>
          <a:p>
            <a:fld id="{71E45AF9-B2FC-4CEC-85D7-54D0854F7803}" type="datetimeFigureOut">
              <a:rPr lang="sl-SI" smtClean="0"/>
              <a:t>21.5.2013</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CD13D64D-3CA4-40A3-B8CA-521A25778741}" type="slidenum">
              <a:rPr lang="sl-SI" smtClean="0"/>
              <a:t>‹#›</a:t>
            </a:fld>
            <a:endParaRPr lang="sl-SI"/>
          </a:p>
        </p:txBody>
      </p:sp>
    </p:spTree>
    <p:extLst>
      <p:ext uri="{BB962C8B-B14F-4D97-AF65-F5344CB8AC3E}">
        <p14:creationId xmlns:p14="http://schemas.microsoft.com/office/powerpoint/2010/main" val="276647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sl-SI"/>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1E45AF9-B2FC-4CEC-85D7-54D0854F7803}" type="datetimeFigureOut">
              <a:rPr lang="sl-SI" smtClean="0"/>
              <a:t>21.5.2013</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CD13D64D-3CA4-40A3-B8CA-521A25778741}" type="slidenum">
              <a:rPr lang="sl-SI" smtClean="0"/>
              <a:t>‹#›</a:t>
            </a:fld>
            <a:endParaRPr lang="sl-SI"/>
          </a:p>
        </p:txBody>
      </p:sp>
    </p:spTree>
    <p:extLst>
      <p:ext uri="{BB962C8B-B14F-4D97-AF65-F5344CB8AC3E}">
        <p14:creationId xmlns:p14="http://schemas.microsoft.com/office/powerpoint/2010/main" val="3301034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l-SI"/>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5" name="Date Placeholder 4"/>
          <p:cNvSpPr>
            <a:spLocks noGrp="1"/>
          </p:cNvSpPr>
          <p:nvPr>
            <p:ph type="dt" sz="half" idx="10"/>
          </p:nvPr>
        </p:nvSpPr>
        <p:spPr/>
        <p:txBody>
          <a:bodyPr/>
          <a:lstStyle/>
          <a:p>
            <a:fld id="{71E45AF9-B2FC-4CEC-85D7-54D0854F7803}" type="datetimeFigureOut">
              <a:rPr lang="sl-SI" smtClean="0"/>
              <a:t>21.5.2013</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CD13D64D-3CA4-40A3-B8CA-521A25778741}" type="slidenum">
              <a:rPr lang="sl-SI" smtClean="0"/>
              <a:t>‹#›</a:t>
            </a:fld>
            <a:endParaRPr lang="sl-SI"/>
          </a:p>
        </p:txBody>
      </p:sp>
    </p:spTree>
    <p:extLst>
      <p:ext uri="{BB962C8B-B14F-4D97-AF65-F5344CB8AC3E}">
        <p14:creationId xmlns:p14="http://schemas.microsoft.com/office/powerpoint/2010/main" val="1468952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sl-SI"/>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7" name="Date Placeholder 6"/>
          <p:cNvSpPr>
            <a:spLocks noGrp="1"/>
          </p:cNvSpPr>
          <p:nvPr>
            <p:ph type="dt" sz="half" idx="10"/>
          </p:nvPr>
        </p:nvSpPr>
        <p:spPr/>
        <p:txBody>
          <a:bodyPr/>
          <a:lstStyle/>
          <a:p>
            <a:fld id="{71E45AF9-B2FC-4CEC-85D7-54D0854F7803}" type="datetimeFigureOut">
              <a:rPr lang="sl-SI" smtClean="0"/>
              <a:t>21.5.2013</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CD13D64D-3CA4-40A3-B8CA-521A25778741}" type="slidenum">
              <a:rPr lang="sl-SI" smtClean="0"/>
              <a:t>‹#›</a:t>
            </a:fld>
            <a:endParaRPr lang="sl-SI"/>
          </a:p>
        </p:txBody>
      </p:sp>
    </p:spTree>
    <p:extLst>
      <p:ext uri="{BB962C8B-B14F-4D97-AF65-F5344CB8AC3E}">
        <p14:creationId xmlns:p14="http://schemas.microsoft.com/office/powerpoint/2010/main" val="1922581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l-SI"/>
          </a:p>
        </p:txBody>
      </p:sp>
      <p:sp>
        <p:nvSpPr>
          <p:cNvPr id="3" name="Date Placeholder 2"/>
          <p:cNvSpPr>
            <a:spLocks noGrp="1"/>
          </p:cNvSpPr>
          <p:nvPr>
            <p:ph type="dt" sz="half" idx="10"/>
          </p:nvPr>
        </p:nvSpPr>
        <p:spPr/>
        <p:txBody>
          <a:bodyPr/>
          <a:lstStyle/>
          <a:p>
            <a:fld id="{71E45AF9-B2FC-4CEC-85D7-54D0854F7803}" type="datetimeFigureOut">
              <a:rPr lang="sl-SI" smtClean="0"/>
              <a:t>21.5.2013</a:t>
            </a:fld>
            <a:endParaRPr lang="sl-SI"/>
          </a:p>
        </p:txBody>
      </p:sp>
      <p:sp>
        <p:nvSpPr>
          <p:cNvPr id="4" name="Footer Placeholder 3"/>
          <p:cNvSpPr>
            <a:spLocks noGrp="1"/>
          </p:cNvSpPr>
          <p:nvPr>
            <p:ph type="ftr" sz="quarter" idx="11"/>
          </p:nvPr>
        </p:nvSpPr>
        <p:spPr/>
        <p:txBody>
          <a:bodyPr/>
          <a:lstStyle/>
          <a:p>
            <a:endParaRPr lang="sl-SI"/>
          </a:p>
        </p:txBody>
      </p:sp>
      <p:sp>
        <p:nvSpPr>
          <p:cNvPr id="5" name="Slide Number Placeholder 4"/>
          <p:cNvSpPr>
            <a:spLocks noGrp="1"/>
          </p:cNvSpPr>
          <p:nvPr>
            <p:ph type="sldNum" sz="quarter" idx="12"/>
          </p:nvPr>
        </p:nvSpPr>
        <p:spPr/>
        <p:txBody>
          <a:bodyPr/>
          <a:lstStyle/>
          <a:p>
            <a:fld id="{CD13D64D-3CA4-40A3-B8CA-521A25778741}" type="slidenum">
              <a:rPr lang="sl-SI" smtClean="0"/>
              <a:t>‹#›</a:t>
            </a:fld>
            <a:endParaRPr lang="sl-SI"/>
          </a:p>
        </p:txBody>
      </p:sp>
    </p:spTree>
    <p:extLst>
      <p:ext uri="{BB962C8B-B14F-4D97-AF65-F5344CB8AC3E}">
        <p14:creationId xmlns:p14="http://schemas.microsoft.com/office/powerpoint/2010/main" val="17983178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E45AF9-B2FC-4CEC-85D7-54D0854F7803}" type="datetimeFigureOut">
              <a:rPr lang="sl-SI" smtClean="0"/>
              <a:t>21.5.2013</a:t>
            </a:fld>
            <a:endParaRPr lang="sl-SI"/>
          </a:p>
        </p:txBody>
      </p:sp>
      <p:sp>
        <p:nvSpPr>
          <p:cNvPr id="3" name="Footer Placeholder 2"/>
          <p:cNvSpPr>
            <a:spLocks noGrp="1"/>
          </p:cNvSpPr>
          <p:nvPr>
            <p:ph type="ftr" sz="quarter" idx="11"/>
          </p:nvPr>
        </p:nvSpPr>
        <p:spPr/>
        <p:txBody>
          <a:bodyPr/>
          <a:lstStyle/>
          <a:p>
            <a:endParaRPr lang="sl-SI"/>
          </a:p>
        </p:txBody>
      </p:sp>
      <p:sp>
        <p:nvSpPr>
          <p:cNvPr id="4" name="Slide Number Placeholder 3"/>
          <p:cNvSpPr>
            <a:spLocks noGrp="1"/>
          </p:cNvSpPr>
          <p:nvPr>
            <p:ph type="sldNum" sz="quarter" idx="12"/>
          </p:nvPr>
        </p:nvSpPr>
        <p:spPr/>
        <p:txBody>
          <a:bodyPr/>
          <a:lstStyle/>
          <a:p>
            <a:fld id="{CD13D64D-3CA4-40A3-B8CA-521A25778741}" type="slidenum">
              <a:rPr lang="sl-SI" smtClean="0"/>
              <a:t>‹#›</a:t>
            </a:fld>
            <a:endParaRPr lang="sl-SI"/>
          </a:p>
        </p:txBody>
      </p:sp>
    </p:spTree>
    <p:extLst>
      <p:ext uri="{BB962C8B-B14F-4D97-AF65-F5344CB8AC3E}">
        <p14:creationId xmlns:p14="http://schemas.microsoft.com/office/powerpoint/2010/main" val="3845233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sl-SI"/>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E45AF9-B2FC-4CEC-85D7-54D0854F7803}" type="datetimeFigureOut">
              <a:rPr lang="sl-SI" smtClean="0"/>
              <a:t>21.5.2013</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CD13D64D-3CA4-40A3-B8CA-521A25778741}" type="slidenum">
              <a:rPr lang="sl-SI" smtClean="0"/>
              <a:t>‹#›</a:t>
            </a:fld>
            <a:endParaRPr lang="sl-SI"/>
          </a:p>
        </p:txBody>
      </p:sp>
    </p:spTree>
    <p:extLst>
      <p:ext uri="{BB962C8B-B14F-4D97-AF65-F5344CB8AC3E}">
        <p14:creationId xmlns:p14="http://schemas.microsoft.com/office/powerpoint/2010/main" val="8767067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sl-SI"/>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E45AF9-B2FC-4CEC-85D7-54D0854F7803}" type="datetimeFigureOut">
              <a:rPr lang="sl-SI" smtClean="0"/>
              <a:t>21.5.2013</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CD13D64D-3CA4-40A3-B8CA-521A25778741}" type="slidenum">
              <a:rPr lang="sl-SI" smtClean="0"/>
              <a:t>‹#›</a:t>
            </a:fld>
            <a:endParaRPr lang="sl-SI"/>
          </a:p>
        </p:txBody>
      </p:sp>
    </p:spTree>
    <p:extLst>
      <p:ext uri="{BB962C8B-B14F-4D97-AF65-F5344CB8AC3E}">
        <p14:creationId xmlns:p14="http://schemas.microsoft.com/office/powerpoint/2010/main" val="1942790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sl-SI"/>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E45AF9-B2FC-4CEC-85D7-54D0854F7803}" type="datetimeFigureOut">
              <a:rPr lang="sl-SI" smtClean="0"/>
              <a:t>21.5.2013</a:t>
            </a:fld>
            <a:endParaRPr lang="sl-SI"/>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13D64D-3CA4-40A3-B8CA-521A25778741}" type="slidenum">
              <a:rPr lang="sl-SI" smtClean="0"/>
              <a:t>‹#›</a:t>
            </a:fld>
            <a:endParaRPr lang="sl-SI"/>
          </a:p>
        </p:txBody>
      </p:sp>
    </p:spTree>
    <p:extLst>
      <p:ext uri="{BB962C8B-B14F-4D97-AF65-F5344CB8AC3E}">
        <p14:creationId xmlns:p14="http://schemas.microsoft.com/office/powerpoint/2010/main" val="37134563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sl-SI" dirty="0" smtClean="0"/>
              <a:t>Konzularne storitve na Veleposlaništvu Kosova v Ljubljani</a:t>
            </a:r>
            <a:endParaRPr lang="sl-SI" dirty="0"/>
          </a:p>
        </p:txBody>
      </p:sp>
      <p:sp>
        <p:nvSpPr>
          <p:cNvPr id="5" name="Content Placeholder 4"/>
          <p:cNvSpPr>
            <a:spLocks noGrp="1"/>
          </p:cNvSpPr>
          <p:nvPr>
            <p:ph idx="1"/>
          </p:nvPr>
        </p:nvSpPr>
        <p:spPr/>
        <p:txBody>
          <a:bodyPr>
            <a:normAutofit/>
          </a:bodyPr>
          <a:lstStyle/>
          <a:p>
            <a:pPr marL="0" indent="0">
              <a:buNone/>
            </a:pPr>
            <a:r>
              <a:rPr lang="sl-SI" dirty="0" smtClean="0"/>
              <a:t>Zaradi tehničnih in kadrovskih možnosti, ponuja veleposlaništvo delne konzularne storitve:</a:t>
            </a:r>
          </a:p>
          <a:p>
            <a:pPr>
              <a:buFontTx/>
              <a:buChar char="-"/>
            </a:pPr>
            <a:r>
              <a:rPr lang="sl-SI" dirty="0" smtClean="0"/>
              <a:t>Izdaja potnih listov za vrnitev (nujni potni listi - laissez-passer za eno smer),</a:t>
            </a:r>
          </a:p>
          <a:p>
            <a:pPr>
              <a:buFontTx/>
              <a:buChar char="-"/>
            </a:pPr>
            <a:r>
              <a:rPr lang="sl-SI" dirty="0" smtClean="0"/>
              <a:t>Sprejem vlog za odpust iz državljanstva Kosova,</a:t>
            </a:r>
          </a:p>
          <a:p>
            <a:pPr>
              <a:buFontTx/>
              <a:buChar char="-"/>
            </a:pPr>
            <a:r>
              <a:rPr lang="sl-SI" dirty="0" smtClean="0"/>
              <a:t>Preverjanje vozniških dovoljenj,</a:t>
            </a:r>
          </a:p>
        </p:txBody>
      </p:sp>
    </p:spTree>
    <p:extLst>
      <p:ext uri="{BB962C8B-B14F-4D97-AF65-F5344CB8AC3E}">
        <p14:creationId xmlns:p14="http://schemas.microsoft.com/office/powerpoint/2010/main" val="12513012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dirty="0"/>
              <a:t>Konzularne storitve na Veleposlaništvu Kosova v Ljubljani</a:t>
            </a:r>
          </a:p>
        </p:txBody>
      </p:sp>
      <p:sp>
        <p:nvSpPr>
          <p:cNvPr id="3" name="Ograda vsebine 2"/>
          <p:cNvSpPr>
            <a:spLocks noGrp="1"/>
          </p:cNvSpPr>
          <p:nvPr>
            <p:ph idx="1"/>
          </p:nvPr>
        </p:nvSpPr>
        <p:spPr>
          <a:xfrm>
            <a:off x="251520" y="1988840"/>
            <a:ext cx="8229600" cy="4525963"/>
          </a:xfrm>
        </p:spPr>
        <p:txBody>
          <a:bodyPr/>
          <a:lstStyle/>
          <a:p>
            <a:pPr>
              <a:buFontTx/>
              <a:buChar char="-"/>
            </a:pPr>
            <a:r>
              <a:rPr lang="sl-SI" dirty="0" smtClean="0"/>
              <a:t>Prejem </a:t>
            </a:r>
            <a:r>
              <a:rPr lang="sl-SI" dirty="0"/>
              <a:t>kosovskih osebnih dokumentov zaseženih ali najdenih s strani slovenskih organov</a:t>
            </a:r>
          </a:p>
          <a:p>
            <a:pPr>
              <a:buFontTx/>
              <a:buChar char="-"/>
            </a:pPr>
            <a:r>
              <a:rPr lang="sl-SI" dirty="0"/>
              <a:t>Izdaja odločb za odpust iz državljanstva Kosova</a:t>
            </a:r>
            <a:r>
              <a:rPr lang="sl-SI" dirty="0" smtClean="0"/>
              <a:t>,</a:t>
            </a:r>
          </a:p>
          <a:p>
            <a:pPr>
              <a:buFontTx/>
              <a:buChar char="-"/>
            </a:pPr>
            <a:r>
              <a:rPr lang="sl-SI" dirty="0" smtClean="0"/>
              <a:t>Izdaja dovoljenj za prevoz posmrtnih ostankov na Kosovo,</a:t>
            </a:r>
            <a:endParaRPr lang="sl-SI" dirty="0"/>
          </a:p>
          <a:p>
            <a:pPr>
              <a:buFontTx/>
              <a:buChar char="-"/>
            </a:pPr>
            <a:r>
              <a:rPr lang="sl-SI" dirty="0"/>
              <a:t>Izdaja potrdil o državljanstvu</a:t>
            </a:r>
            <a:r>
              <a:rPr lang="sl-SI" dirty="0" smtClean="0"/>
              <a:t>.</a:t>
            </a:r>
            <a:endParaRPr lang="sl-SI" dirty="0"/>
          </a:p>
        </p:txBody>
      </p:sp>
    </p:spTree>
    <p:extLst>
      <p:ext uri="{BB962C8B-B14F-4D97-AF65-F5344CB8AC3E}">
        <p14:creationId xmlns:p14="http://schemas.microsoft.com/office/powerpoint/2010/main" val="3471269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l-SI" dirty="0" smtClean="0"/>
              <a:t>Kosovski potni listi</a:t>
            </a:r>
            <a:endParaRPr lang="sl-SI" dirty="0"/>
          </a:p>
        </p:txBody>
      </p:sp>
      <p:sp>
        <p:nvSpPr>
          <p:cNvPr id="3" name="Content Placeholder 2"/>
          <p:cNvSpPr>
            <a:spLocks noGrp="1"/>
          </p:cNvSpPr>
          <p:nvPr>
            <p:ph idx="1"/>
          </p:nvPr>
        </p:nvSpPr>
        <p:spPr/>
        <p:txBody>
          <a:bodyPr/>
          <a:lstStyle/>
          <a:p>
            <a:pPr marL="0" indent="0">
              <a:buNone/>
            </a:pPr>
            <a:endParaRPr lang="sl-SI" dirty="0" smtClean="0"/>
          </a:p>
          <a:p>
            <a:pPr marL="0" indent="0">
              <a:buNone/>
            </a:pPr>
            <a:r>
              <a:rPr lang="sl-SI" dirty="0" smtClean="0"/>
              <a:t>Vloge za potne liste Republike Kosovo je možno oddati le osebno na veleposlaništvih Kosova, ki imajo opremo za obdelavo biometričnih podatkov (najbližje kosovsko veleposlaništvo, ki izpolnjuje omenjene pogoje je na Dunaju ter konzulati v Nemčiji).</a:t>
            </a:r>
            <a:endParaRPr lang="sl-SI" dirty="0"/>
          </a:p>
        </p:txBody>
      </p:sp>
    </p:spTree>
    <p:extLst>
      <p:ext uri="{BB962C8B-B14F-4D97-AF65-F5344CB8AC3E}">
        <p14:creationId xmlns:p14="http://schemas.microsoft.com/office/powerpoint/2010/main" val="4220203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l-SI" dirty="0" smtClean="0"/>
              <a:t>Postopki za overovitev osebnih dokumentov </a:t>
            </a:r>
            <a:endParaRPr lang="sl-SI" dirty="0"/>
          </a:p>
        </p:txBody>
      </p:sp>
      <p:sp>
        <p:nvSpPr>
          <p:cNvPr id="3" name="Content Placeholder 2"/>
          <p:cNvSpPr>
            <a:spLocks noGrp="1"/>
          </p:cNvSpPr>
          <p:nvPr>
            <p:ph idx="1"/>
          </p:nvPr>
        </p:nvSpPr>
        <p:spPr/>
        <p:txBody>
          <a:bodyPr>
            <a:normAutofit lnSpcReduction="10000"/>
          </a:bodyPr>
          <a:lstStyle/>
          <a:p>
            <a:pPr marL="0" indent="0">
              <a:buNone/>
            </a:pPr>
            <a:r>
              <a:rPr lang="sl-SI" dirty="0" smtClean="0"/>
              <a:t>Na Kosovu ni možno dobiti izpiskov civilnega stanja na mednarodnih obrazcih ali overjenih z „Apostille“, zato se dokumenti izdani pri kosovskih organih, pred uporabo v Sloveniji,  overijo za tujino pri izdajatelju (npr. MNZ Kosova  ali sodišče), nato na MZZ Kosova (Urad za legalizacijo) in na koncu na Veleposlaništvu Slovenije v Prištini. Priporočamo, da stranke obvestite o tem vnaprej, da si  priskrbijo overitev takoj ob izdaji dokumenta.</a:t>
            </a:r>
          </a:p>
          <a:p>
            <a:pPr marL="0" indent="0">
              <a:buNone/>
            </a:pPr>
            <a:endParaRPr lang="sl-SI" dirty="0"/>
          </a:p>
        </p:txBody>
      </p:sp>
    </p:spTree>
    <p:extLst>
      <p:ext uri="{BB962C8B-B14F-4D97-AF65-F5344CB8AC3E}">
        <p14:creationId xmlns:p14="http://schemas.microsoft.com/office/powerpoint/2010/main" val="118128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l-SI" dirty="0" smtClean="0"/>
              <a:t>Sprejem v državljanstvo Slovenije in odpust državljstva Kosova </a:t>
            </a:r>
            <a:endParaRPr lang="sl-SI" dirty="0"/>
          </a:p>
        </p:txBody>
      </p:sp>
      <p:sp>
        <p:nvSpPr>
          <p:cNvPr id="3" name="Content Placeholder 2"/>
          <p:cNvSpPr>
            <a:spLocks noGrp="1"/>
          </p:cNvSpPr>
          <p:nvPr>
            <p:ph idx="1"/>
          </p:nvPr>
        </p:nvSpPr>
        <p:spPr/>
        <p:txBody>
          <a:bodyPr>
            <a:normAutofit lnSpcReduction="10000"/>
          </a:bodyPr>
          <a:lstStyle/>
          <a:p>
            <a:pPr marL="0" indent="0">
              <a:buNone/>
            </a:pPr>
            <a:r>
              <a:rPr lang="sl-SI" dirty="0" smtClean="0"/>
              <a:t>Postopke vodi veleposlaništvo Kosova v Ljubljani ali MNZ na Kosovu, ob popolni vlogi traja povprečno 2 meseca. Po izdaji odločbe o prenehanju državljanstva postanejo osebni dokumenti  izdani s strani Kosova  </a:t>
            </a:r>
            <a:r>
              <a:rPr lang="sl-SI" b="1" dirty="0" smtClean="0"/>
              <a:t>neveljavni (oseba nima več osebnih dokumentov)</a:t>
            </a:r>
            <a:r>
              <a:rPr lang="sl-SI" dirty="0" smtClean="0"/>
              <a:t>.</a:t>
            </a:r>
          </a:p>
          <a:p>
            <a:pPr marL="0" indent="0">
              <a:buNone/>
            </a:pPr>
            <a:r>
              <a:rPr lang="sl-SI" dirty="0" smtClean="0"/>
              <a:t>Od kosovskih državljanov se zahteva tudi odpust iz državljanstva Srbije, čeprav ti dejansko niso državljani Srbije  (politični pristop).</a:t>
            </a:r>
          </a:p>
          <a:p>
            <a:pPr marL="0" indent="0">
              <a:buNone/>
            </a:pPr>
            <a:endParaRPr lang="sl-SI" dirty="0" smtClean="0"/>
          </a:p>
          <a:p>
            <a:pPr marL="0" indent="0">
              <a:buNone/>
            </a:pPr>
            <a:endParaRPr lang="sl-SI" dirty="0"/>
          </a:p>
        </p:txBody>
      </p:sp>
    </p:spTree>
    <p:extLst>
      <p:ext uri="{BB962C8B-B14F-4D97-AF65-F5344CB8AC3E}">
        <p14:creationId xmlns:p14="http://schemas.microsoft.com/office/powerpoint/2010/main" val="5337542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dirty="0" smtClean="0"/>
              <a:t>Sprememba civilnega statusa</a:t>
            </a:r>
            <a:endParaRPr lang="sl-SI" dirty="0"/>
          </a:p>
        </p:txBody>
      </p:sp>
      <p:sp>
        <p:nvSpPr>
          <p:cNvPr id="3" name="Content Placeholder 2"/>
          <p:cNvSpPr>
            <a:spLocks noGrp="1"/>
          </p:cNvSpPr>
          <p:nvPr>
            <p:ph idx="1"/>
          </p:nvPr>
        </p:nvSpPr>
        <p:spPr/>
        <p:txBody>
          <a:bodyPr/>
          <a:lstStyle/>
          <a:p>
            <a:pPr marL="0" indent="0">
              <a:buNone/>
            </a:pPr>
            <a:r>
              <a:rPr lang="sl-SI" dirty="0" smtClean="0"/>
              <a:t>Ti postopki (poroka, rojstni list, mrliški list) se zanekrat ne vodijo na veleposlaništvu. Strankam svetujemo, da dokumente pridobijo na Kosovu s pomočjo sorodnikov.</a:t>
            </a:r>
          </a:p>
          <a:p>
            <a:pPr marL="0" indent="0">
              <a:buNone/>
            </a:pPr>
            <a:endParaRPr lang="sl-SI" dirty="0"/>
          </a:p>
        </p:txBody>
      </p:sp>
    </p:spTree>
    <p:extLst>
      <p:ext uri="{BB962C8B-B14F-4D97-AF65-F5344CB8AC3E}">
        <p14:creationId xmlns:p14="http://schemas.microsoft.com/office/powerpoint/2010/main" val="37389327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dirty="0" smtClean="0"/>
              <a:t>Pogoste težave kosovskih državljanov, ki prebivajo v Sloveniji</a:t>
            </a:r>
            <a:endParaRPr lang="sl-SI" dirty="0"/>
          </a:p>
        </p:txBody>
      </p:sp>
      <p:sp>
        <p:nvSpPr>
          <p:cNvPr id="3" name="Ograda vsebine 2"/>
          <p:cNvSpPr>
            <a:spLocks noGrp="1"/>
          </p:cNvSpPr>
          <p:nvPr>
            <p:ph idx="1"/>
          </p:nvPr>
        </p:nvSpPr>
        <p:spPr/>
        <p:txBody>
          <a:bodyPr>
            <a:normAutofit fontScale="92500" lnSpcReduction="20000"/>
          </a:bodyPr>
          <a:lstStyle/>
          <a:p>
            <a:r>
              <a:rPr lang="sl-SI" dirty="0" smtClean="0"/>
              <a:t>Rojstvo otroka in urejanje bivanja brez potnega lista: potni list se pridobi na Kosovu po civilni registraciji otroka, otrok mora biti fizično prisoten.</a:t>
            </a:r>
          </a:p>
          <a:p>
            <a:r>
              <a:rPr lang="sl-SI" dirty="0" smtClean="0"/>
              <a:t>Pridobitev državljanstva Slovenije: vztrajanje pri obravnavi kosovskih državljanov tudi kot državljane Srbije (z avtomatizmom, posplošeno  in ne na podlagi individualnih primerov)</a:t>
            </a:r>
          </a:p>
          <a:p>
            <a:r>
              <a:rPr lang="sl-SI" dirty="0" smtClean="0"/>
              <a:t>Sklenitev poroke državljana Kosova v Sloveniji: zavrnitev predloženih dokumentov s Kosova ali zahtevanje dodatnih potrdil.</a:t>
            </a:r>
            <a:endParaRPr lang="sl-SI" dirty="0"/>
          </a:p>
        </p:txBody>
      </p:sp>
    </p:spTree>
    <p:extLst>
      <p:ext uri="{BB962C8B-B14F-4D97-AF65-F5344CB8AC3E}">
        <p14:creationId xmlns:p14="http://schemas.microsoft.com/office/powerpoint/2010/main" val="2482808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V primeru nejasnosti:</a:t>
            </a:r>
            <a:endParaRPr lang="sl-SI" dirty="0"/>
          </a:p>
        </p:txBody>
      </p:sp>
      <p:sp>
        <p:nvSpPr>
          <p:cNvPr id="3" name="Ograda vsebine 2"/>
          <p:cNvSpPr>
            <a:spLocks noGrp="1"/>
          </p:cNvSpPr>
          <p:nvPr>
            <p:ph idx="1"/>
          </p:nvPr>
        </p:nvSpPr>
        <p:spPr/>
        <p:txBody>
          <a:bodyPr>
            <a:normAutofit lnSpcReduction="10000"/>
          </a:bodyPr>
          <a:lstStyle/>
          <a:p>
            <a:pPr marL="0" indent="0" algn="ctr">
              <a:buNone/>
            </a:pPr>
            <a:r>
              <a:rPr lang="sl-SI" dirty="0" smtClean="0"/>
              <a:t>lahko pokličete Veleposlaništvo Kosova v Ljubljani</a:t>
            </a:r>
          </a:p>
          <a:p>
            <a:pPr marL="0" indent="0" algn="ctr">
              <a:buNone/>
            </a:pPr>
            <a:r>
              <a:rPr lang="sl-SI" dirty="0"/>
              <a:t> </a:t>
            </a:r>
            <a:r>
              <a:rPr lang="sl-SI" dirty="0" smtClean="0"/>
              <a:t>01 541 54 10</a:t>
            </a:r>
          </a:p>
          <a:p>
            <a:pPr marL="0" indent="0" algn="ctr">
              <a:buNone/>
            </a:pPr>
            <a:r>
              <a:rPr lang="sl-SI" dirty="0" smtClean="0"/>
              <a:t>ali pišete na</a:t>
            </a:r>
          </a:p>
          <a:p>
            <a:pPr marL="0" indent="0" algn="ctr">
              <a:buNone/>
            </a:pPr>
            <a:r>
              <a:rPr lang="sl-SI" dirty="0" err="1" smtClean="0"/>
              <a:t>embassy.slovenia@rks</a:t>
            </a:r>
            <a:r>
              <a:rPr lang="sl-SI" dirty="0" smtClean="0"/>
              <a:t>-</a:t>
            </a:r>
            <a:r>
              <a:rPr lang="sl-SI" dirty="0" err="1" smtClean="0"/>
              <a:t>gov.net</a:t>
            </a:r>
            <a:endParaRPr lang="sl-SI" dirty="0" smtClean="0"/>
          </a:p>
          <a:p>
            <a:pPr marL="0" indent="0" algn="ctr">
              <a:buNone/>
            </a:pPr>
            <a:r>
              <a:rPr lang="sl-SI" dirty="0" smtClean="0"/>
              <a:t>ali </a:t>
            </a:r>
          </a:p>
          <a:p>
            <a:pPr marL="0" indent="0" algn="ctr">
              <a:buNone/>
            </a:pPr>
            <a:r>
              <a:rPr lang="sl-SI" dirty="0" smtClean="0"/>
              <a:t>Veleposlaništvo Republike Kosovo </a:t>
            </a:r>
          </a:p>
          <a:p>
            <a:pPr marL="0" indent="0" algn="ctr">
              <a:buNone/>
            </a:pPr>
            <a:r>
              <a:rPr lang="sl-SI" dirty="0" smtClean="0"/>
              <a:t>Zaloška 69, Ljubljana</a:t>
            </a:r>
            <a:endParaRPr lang="sl-SI" dirty="0"/>
          </a:p>
          <a:p>
            <a:pPr marL="0" indent="0">
              <a:buNone/>
            </a:pPr>
            <a:endParaRPr lang="sl-SI" dirty="0"/>
          </a:p>
        </p:txBody>
      </p:sp>
    </p:spTree>
    <p:extLst>
      <p:ext uri="{BB962C8B-B14F-4D97-AF65-F5344CB8AC3E}">
        <p14:creationId xmlns:p14="http://schemas.microsoft.com/office/powerpoint/2010/main" val="579120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418</Words>
  <Application>Microsoft Office PowerPoint</Application>
  <PresentationFormat>Diaprojekcija na zaslonu (4:3)</PresentationFormat>
  <Paragraphs>32</Paragraphs>
  <Slides>8</Slides>
  <Notes>0</Notes>
  <HiddenSlides>0</HiddenSlides>
  <MMClips>0</MMClips>
  <ScaleCrop>false</ScaleCrop>
  <HeadingPairs>
    <vt:vector size="4" baseType="variant">
      <vt:variant>
        <vt:lpstr>Tema</vt:lpstr>
      </vt:variant>
      <vt:variant>
        <vt:i4>1</vt:i4>
      </vt:variant>
      <vt:variant>
        <vt:lpstr>Naslovi diapozitivov</vt:lpstr>
      </vt:variant>
      <vt:variant>
        <vt:i4>8</vt:i4>
      </vt:variant>
    </vt:vector>
  </HeadingPairs>
  <TitlesOfParts>
    <vt:vector size="9" baseType="lpstr">
      <vt:lpstr>Office Theme</vt:lpstr>
      <vt:lpstr>Konzularne storitve na Veleposlaništvu Kosova v Ljubljani</vt:lpstr>
      <vt:lpstr>Konzularne storitve na Veleposlaništvu Kosova v Ljubljani</vt:lpstr>
      <vt:lpstr>Kosovski potni listi</vt:lpstr>
      <vt:lpstr>Postopki za overovitev osebnih dokumentov </vt:lpstr>
      <vt:lpstr>Sprejem v državljanstvo Slovenije in odpust državljstva Kosova </vt:lpstr>
      <vt:lpstr>Sprememba civilnega statusa</vt:lpstr>
      <vt:lpstr>Pogoste težave kosovskih državljanov, ki prebivajo v Sloveniji</vt:lpstr>
      <vt:lpstr>V primeru nejasnosti: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Konzularne storitve na Veleposlaništvu Kosova v Ljubljani</dc:title>
  <dc:creator>Alma</dc:creator>
  <cp:lastModifiedBy>BOJANA</cp:lastModifiedBy>
  <cp:revision>10</cp:revision>
  <dcterms:created xsi:type="dcterms:W3CDTF">2013-05-13T14:04:41Z</dcterms:created>
  <dcterms:modified xsi:type="dcterms:W3CDTF">2013-05-21T17:55:20Z</dcterms:modified>
</cp:coreProperties>
</file>